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8" d="100"/>
          <a:sy n="98" d="100"/>
        </p:scale>
        <p:origin x="11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569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37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933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788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070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031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969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272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260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600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58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184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691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45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068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76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Lord Sandwich’s Legacy</a:t>
            </a:r>
          </a:p>
        </p:txBody>
      </p:sp>
      <p:pic>
        <p:nvPicPr>
          <p:cNvPr id="2050" name="Picture 2" descr="SpongeBob: Krusty Cook-Off - Apps on Google Play">
            <a:extLst>
              <a:ext uri="{FF2B5EF4-FFF2-40B4-BE49-F238E27FC236}">
                <a16:creationId xmlns:a16="http://schemas.microsoft.com/office/drawing/2014/main" id="{6848EFB4-D0E6-97C7-1B79-A3951C35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77176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9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Suction robot putts single bread slices (again?)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4F3C3-519B-4A77-A80B-7428494B8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857" y="2354378"/>
            <a:ext cx="5695041" cy="28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67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10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Adjusting slices in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8E764-74F8-4C70-B0A0-8259A8CD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96" y="1996199"/>
            <a:ext cx="5779363" cy="28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6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Nozzle puts a sauce on sandwich pieces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DDD19-24BA-478C-9529-0072934A5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3" y="1992682"/>
            <a:ext cx="5787470" cy="28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12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Connecting two pieces together with suction cups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C6F2C-E709-4699-B41F-33F87DDF5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195" y="2160258"/>
            <a:ext cx="5117616" cy="25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24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Ultrasonic cutting for cleaner edge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93382-DCDB-4F34-9FA8-54B237522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3" y="2066022"/>
            <a:ext cx="5497728" cy="27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4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Slices are being rotated and grabbed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06052-CFB5-43A1-ADD1-69B93A135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09" y="2104300"/>
            <a:ext cx="5371538" cy="26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6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14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Sandwiches packed into plastic trays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4E267-E33F-4ABA-AF8D-D55D30337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45" y="2029022"/>
            <a:ext cx="5725147" cy="27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22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15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Stacking sandwiches on one another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F87DB-8374-4D53-962C-033354498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92" y="2036682"/>
            <a:ext cx="5639770" cy="27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5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16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Placing to cardboard packaging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E1A0E-DDDF-4E7D-AAAB-92BC36E72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632" y="2117324"/>
            <a:ext cx="5329984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17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Packing them 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7AA3F-E499-4570-BEB0-31D48BE7A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3" y="2397413"/>
            <a:ext cx="5497728" cy="272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Fresh bread is being loaded to an automated machine. It is being done manually to inspect and pick quality bread.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49F70-DB71-47AA-8899-6719E2CB7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87" y="2137003"/>
            <a:ext cx="5255582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2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Slices are being separated from one another.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28170-51D9-4A9F-815C-4C3BCBD25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4" y="2053136"/>
            <a:ext cx="5497728" cy="27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1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Butter is being put to the slices.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53520-319B-41BB-A6A0-8941F6D8A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6" y="2013273"/>
            <a:ext cx="5728544" cy="28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7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4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Cheder is being placed manually.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47048-2B17-455F-93E1-643085959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38" y="2121394"/>
            <a:ext cx="5336030" cy="26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7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5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Ham is being put to slicing and picked by a worker.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260A-78AF-457C-A2F2-F85254FE1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56" y="2068854"/>
            <a:ext cx="5503644" cy="27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0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6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Putting ham to sandwiches with hand.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38B71-0DF3-4613-B027-1972E3BA9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43" y="2143704"/>
            <a:ext cx="5220070" cy="25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9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7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Sandwich splits put together.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893BD-93C1-49BC-AA27-7326E16A9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53" y="2159169"/>
            <a:ext cx="5149049" cy="25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8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Putting sandwiches to a mechanized cutter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DB713-D4F4-401A-B75E-EF975EE83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40" y="2272624"/>
            <a:ext cx="4659476" cy="23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5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{DAA7E613-D29E-407F-9032-7E36A55B5743}tf55705232_win32</Template>
  <TotalTime>122</TotalTime>
  <Words>188</Words>
  <Application>Microsoft Office PowerPoint</Application>
  <PresentationFormat>Widescreen</PresentationFormat>
  <Paragraphs>55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Goudy Old Style</vt:lpstr>
      <vt:lpstr>Wingdings 2</vt:lpstr>
      <vt:lpstr>SlateVTI</vt:lpstr>
      <vt:lpstr>Lord Sandwich’s Legacy</vt:lpstr>
      <vt:lpstr>Step 1 </vt:lpstr>
      <vt:lpstr>Step 2 </vt:lpstr>
      <vt:lpstr>Step 3</vt:lpstr>
      <vt:lpstr>Step 4</vt:lpstr>
      <vt:lpstr>Step 5</vt:lpstr>
      <vt:lpstr>Step 6</vt:lpstr>
      <vt:lpstr>Step 7</vt:lpstr>
      <vt:lpstr>Step 8</vt:lpstr>
      <vt:lpstr>Step 9</vt:lpstr>
      <vt:lpstr>Step 10</vt:lpstr>
      <vt:lpstr>Step 11</vt:lpstr>
      <vt:lpstr>Step 12</vt:lpstr>
      <vt:lpstr>Step 13</vt:lpstr>
      <vt:lpstr>Step 13</vt:lpstr>
      <vt:lpstr>Step 14</vt:lpstr>
      <vt:lpstr>Step 15</vt:lpstr>
      <vt:lpstr>Step 16</vt:lpstr>
      <vt:lpstr>Step 17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Lord Sandwich’s Legacy</dc:title>
  <dc:creator>That's</dc:creator>
  <cp:lastModifiedBy>Diana Lopatina</cp:lastModifiedBy>
  <cp:revision>6</cp:revision>
  <dcterms:created xsi:type="dcterms:W3CDTF">2024-03-27T15:20:04Z</dcterms:created>
  <dcterms:modified xsi:type="dcterms:W3CDTF">2024-04-07T14:29:49Z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